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handoutMasterIdLst>
    <p:handoutMasterId r:id="rId16"/>
  </p:handoutMasterIdLst>
  <p:sldIdLst>
    <p:sldId id="256" r:id="rId2"/>
    <p:sldId id="260" r:id="rId3"/>
    <p:sldId id="268" r:id="rId4"/>
    <p:sldId id="267" r:id="rId5"/>
    <p:sldId id="266" r:id="rId6"/>
    <p:sldId id="264" r:id="rId7"/>
    <p:sldId id="265" r:id="rId8"/>
    <p:sldId id="263" r:id="rId9"/>
    <p:sldId id="262" r:id="rId10"/>
    <p:sldId id="261" r:id="rId11"/>
    <p:sldId id="257" r:id="rId12"/>
    <p:sldId id="271" r:id="rId13"/>
    <p:sldId id="273" r:id="rId14"/>
    <p:sldId id="272" r:id="rId15"/>
  </p:sldIdLst>
  <p:sldSz cx="9144000" cy="6858000" type="screen4x3"/>
  <p:notesSz cx="9926638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36D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2798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C06B80-A159-4520-A31B-48951D8565C3}" type="datetimeFigureOut">
              <a:rPr lang="ru-RU" smtClean="0"/>
              <a:t>06.03.2017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2798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8CA04D-8857-4110-843A-55CA2EE776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18561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06.03.2017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06.03.2017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06.03.2017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Объект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Объект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Объект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06.03.2017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400" dirty="0" err="1"/>
              <a:t>Гульня</a:t>
            </a:r>
            <a:r>
              <a:rPr lang="ru-RU" sz="2400" dirty="0"/>
              <a:t>-в</a:t>
            </a:r>
            <a:r>
              <a:rPr lang="be-BY" sz="2400" dirty="0"/>
              <a:t>іктарына</a:t>
            </a:r>
            <a:endParaRPr lang="ru-RU" sz="24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be-BY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Францыск Скарына і яго </a:t>
            </a:r>
            <a:r>
              <a:rPr lang="be-BY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час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73999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2819400"/>
            <a:ext cx="8712968" cy="3561928"/>
          </a:xfrm>
        </p:spPr>
        <p:txBody>
          <a:bodyPr/>
          <a:lstStyle/>
          <a:p>
            <a:endParaRPr lang="ru-RU" dirty="0" smtClean="0"/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1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. На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чым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высякалі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першыя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літары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?</a:t>
            </a:r>
          </a:p>
          <a:p>
            <a:endParaRPr lang="ru-RU" dirty="0" smtClean="0"/>
          </a:p>
          <a:p>
            <a:r>
              <a:rPr lang="ru-RU" dirty="0" smtClean="0"/>
              <a:t>а</a:t>
            </a:r>
            <a:r>
              <a:rPr lang="ru-RU" dirty="0"/>
              <a:t>) на </a:t>
            </a:r>
            <a:r>
              <a:rPr lang="ru-RU" dirty="0" err="1" smtClean="0"/>
              <a:t>сцяне</a:t>
            </a:r>
            <a:endParaRPr lang="ru-RU" dirty="0" smtClean="0"/>
          </a:p>
          <a:p>
            <a:endParaRPr lang="ru-RU" dirty="0"/>
          </a:p>
          <a:p>
            <a:r>
              <a:rPr lang="ru-RU" dirty="0"/>
              <a:t>б) на </a:t>
            </a:r>
            <a:r>
              <a:rPr lang="ru-RU" dirty="0" err="1"/>
              <a:t>бервяне</a:t>
            </a:r>
            <a:r>
              <a:rPr lang="ru-RU" dirty="0"/>
              <a:t>             в) на </a:t>
            </a:r>
            <a:r>
              <a:rPr lang="ru-RU" dirty="0" err="1"/>
              <a:t>камні</a:t>
            </a:r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Блок 1. В</a:t>
            </a:r>
            <a:r>
              <a:rPr lang="ru-RU" b="1" dirty="0" smtClean="0"/>
              <a:t>ам </a:t>
            </a:r>
            <a:r>
              <a:rPr lang="ru-RU" b="1" dirty="0" err="1"/>
              <a:t>патрэбна</a:t>
            </a:r>
            <a:r>
              <a:rPr lang="ru-RU" b="1" dirty="0"/>
              <a:t> </a:t>
            </a:r>
            <a:r>
              <a:rPr lang="ru-RU" b="1" dirty="0" err="1" smtClean="0"/>
              <a:t>выбраць</a:t>
            </a:r>
            <a:r>
              <a:rPr lang="ru-RU" b="1" dirty="0" smtClean="0"/>
              <a:t> </a:t>
            </a:r>
            <a:r>
              <a:rPr lang="ru-RU" b="1" dirty="0" err="1"/>
              <a:t>правільныя</a:t>
            </a:r>
            <a:r>
              <a:rPr lang="ru-RU" b="1" dirty="0"/>
              <a:t> </a:t>
            </a:r>
            <a:r>
              <a:rPr lang="ru-RU" b="1" dirty="0" err="1" smtClean="0"/>
              <a:t>адказы</a:t>
            </a:r>
            <a:r>
              <a:rPr lang="ru-RU" b="1" dirty="0" smtClean="0"/>
              <a:t> </a:t>
            </a:r>
            <a:r>
              <a:rPr lang="ru-RU" b="1" dirty="0" err="1" smtClean="0"/>
              <a:t>сярод</a:t>
            </a:r>
            <a:r>
              <a:rPr lang="ru-RU" b="1" dirty="0" smtClean="0"/>
              <a:t> </a:t>
            </a:r>
            <a:r>
              <a:rPr lang="ru-RU" b="1" dirty="0" err="1" smtClean="0"/>
              <a:t>варыянтаў</a:t>
            </a:r>
            <a:endParaRPr lang="ru-RU" b="1" dirty="0"/>
          </a:p>
        </p:txBody>
      </p:sp>
      <p:pic>
        <p:nvPicPr>
          <p:cNvPr id="1026" name="Picture 2" descr="D:\майкевич ю\проекты\скорина\для викторины\127225_99698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720418"/>
            <a:ext cx="2016224" cy="1631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2288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2049760"/>
          </a:xfrm>
        </p:spPr>
        <p:txBody>
          <a:bodyPr>
            <a:normAutofit/>
          </a:bodyPr>
          <a:lstStyle/>
          <a:p>
            <a:endParaRPr lang="be-BY" dirty="0" smtClean="0">
              <a:latin typeface="Times New Roman"/>
            </a:endParaRPr>
          </a:p>
          <a:p>
            <a:r>
              <a:rPr lang="be-BY" dirty="0" smtClean="0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2</a:t>
            </a:r>
            <a:r>
              <a:rPr lang="be-BY" dirty="0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. У якім горадзе нарадзіўся Францыск Скарына</a:t>
            </a:r>
            <a:r>
              <a:rPr lang="be-BY" dirty="0" smtClean="0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?</a:t>
            </a:r>
          </a:p>
          <a:p>
            <a:endParaRPr lang="ru-RU" dirty="0"/>
          </a:p>
          <a:p>
            <a:r>
              <a:rPr lang="be-BY" dirty="0">
                <a:latin typeface="Times New Roman"/>
              </a:rPr>
              <a:t>а) у </a:t>
            </a:r>
            <a:r>
              <a:rPr lang="be-BY" dirty="0" smtClean="0">
                <a:latin typeface="Times New Roman"/>
              </a:rPr>
              <a:t>Нясвіжы</a:t>
            </a:r>
          </a:p>
          <a:p>
            <a:endParaRPr lang="ru-RU" dirty="0"/>
          </a:p>
          <a:p>
            <a:r>
              <a:rPr lang="be-BY" dirty="0">
                <a:solidFill>
                  <a:srgbClr val="636D9D"/>
                </a:solidFill>
                <a:latin typeface="Times New Roman"/>
              </a:rPr>
              <a:t>б) </a:t>
            </a:r>
            <a:r>
              <a:rPr lang="be-BY" dirty="0">
                <a:latin typeface="Times New Roman"/>
              </a:rPr>
              <a:t>у Полацку                   в) у Мінску</a:t>
            </a:r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Блок 1. Вам </a:t>
            </a:r>
            <a:r>
              <a:rPr lang="ru-RU" b="1" dirty="0" err="1"/>
              <a:t>патрэбна</a:t>
            </a:r>
            <a:r>
              <a:rPr lang="ru-RU" b="1" dirty="0"/>
              <a:t> </a:t>
            </a:r>
            <a:r>
              <a:rPr lang="ru-RU" b="1" dirty="0" err="1"/>
              <a:t>выбраць</a:t>
            </a:r>
            <a:r>
              <a:rPr lang="ru-RU" b="1" dirty="0"/>
              <a:t> </a:t>
            </a:r>
            <a:r>
              <a:rPr lang="ru-RU" b="1" dirty="0" err="1"/>
              <a:t>правільныя</a:t>
            </a:r>
            <a:r>
              <a:rPr lang="ru-RU" b="1" dirty="0"/>
              <a:t> </a:t>
            </a:r>
            <a:r>
              <a:rPr lang="ru-RU" b="1" dirty="0" err="1"/>
              <a:t>адказы</a:t>
            </a:r>
            <a:r>
              <a:rPr lang="ru-RU" b="1" dirty="0"/>
              <a:t> </a:t>
            </a:r>
            <a:r>
              <a:rPr lang="ru-RU" b="1" dirty="0" err="1"/>
              <a:t>сярод</a:t>
            </a:r>
            <a:r>
              <a:rPr lang="ru-RU" b="1" dirty="0"/>
              <a:t> </a:t>
            </a:r>
            <a:r>
              <a:rPr lang="ru-RU" b="1" dirty="0" err="1"/>
              <a:t>варыянтаў</a:t>
            </a:r>
            <a:endParaRPr lang="ru-RU" b="1" dirty="0"/>
          </a:p>
        </p:txBody>
      </p:sp>
      <p:pic>
        <p:nvPicPr>
          <p:cNvPr id="2050" name="Picture 2" descr="D:\майкевич ю\проекты\скорина\для викторины\881739409eaf7b662e62ccce0ea9062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839891"/>
            <a:ext cx="2232248" cy="1522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7031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2409800"/>
          </a:xfrm>
        </p:spPr>
        <p:txBody>
          <a:bodyPr/>
          <a:lstStyle/>
          <a:p>
            <a:endParaRPr lang="be-BY" dirty="0" smtClean="0">
              <a:solidFill>
                <a:schemeClr val="accent1">
                  <a:lumMod val="50000"/>
                </a:schemeClr>
              </a:solidFill>
              <a:latin typeface="Times New Roman"/>
            </a:endParaRPr>
          </a:p>
          <a:p>
            <a:r>
              <a:rPr lang="be-BY" dirty="0" smtClean="0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3</a:t>
            </a:r>
            <a:r>
              <a:rPr lang="be-BY" dirty="0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. У якой сям’і нарадзіўся наш першадрукар</a:t>
            </a:r>
            <a:r>
              <a:rPr lang="be-BY" dirty="0" smtClean="0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?</a:t>
            </a:r>
          </a:p>
          <a:p>
            <a:endParaRPr lang="ru-RU" dirty="0"/>
          </a:p>
          <a:p>
            <a:r>
              <a:rPr lang="be-BY" dirty="0">
                <a:latin typeface="Times New Roman"/>
              </a:rPr>
              <a:t>а) </a:t>
            </a:r>
            <a:r>
              <a:rPr lang="be-BY" dirty="0" smtClean="0">
                <a:latin typeface="Times New Roman"/>
              </a:rPr>
              <a:t>князя</a:t>
            </a:r>
          </a:p>
          <a:p>
            <a:endParaRPr lang="ru-RU" dirty="0"/>
          </a:p>
          <a:p>
            <a:r>
              <a:rPr lang="be-BY" dirty="0">
                <a:solidFill>
                  <a:srgbClr val="636D9D"/>
                </a:solidFill>
                <a:latin typeface="Times New Roman"/>
              </a:rPr>
              <a:t>б) </a:t>
            </a:r>
            <a:r>
              <a:rPr lang="be-BY" dirty="0">
                <a:latin typeface="Times New Roman"/>
              </a:rPr>
              <a:t>купца                      в) настаўніка</a:t>
            </a:r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Блок 1. Вам </a:t>
            </a:r>
            <a:r>
              <a:rPr lang="ru-RU" b="1" dirty="0" err="1"/>
              <a:t>патрэбна</a:t>
            </a:r>
            <a:r>
              <a:rPr lang="ru-RU" b="1" dirty="0"/>
              <a:t> </a:t>
            </a:r>
            <a:r>
              <a:rPr lang="ru-RU" b="1" dirty="0" err="1"/>
              <a:t>выбраць</a:t>
            </a:r>
            <a:r>
              <a:rPr lang="ru-RU" b="1" dirty="0"/>
              <a:t> </a:t>
            </a:r>
            <a:r>
              <a:rPr lang="ru-RU" b="1" dirty="0" err="1"/>
              <a:t>правільныя</a:t>
            </a:r>
            <a:r>
              <a:rPr lang="ru-RU" b="1" dirty="0"/>
              <a:t> </a:t>
            </a:r>
            <a:r>
              <a:rPr lang="ru-RU" b="1" dirty="0" err="1"/>
              <a:t>адказы</a:t>
            </a:r>
            <a:r>
              <a:rPr lang="ru-RU" b="1" dirty="0"/>
              <a:t> </a:t>
            </a:r>
            <a:r>
              <a:rPr lang="ru-RU" b="1" dirty="0" err="1"/>
              <a:t>сярод</a:t>
            </a:r>
            <a:r>
              <a:rPr lang="ru-RU" b="1" dirty="0"/>
              <a:t> </a:t>
            </a:r>
            <a:r>
              <a:rPr lang="ru-RU" b="1" dirty="0" err="1"/>
              <a:t>варыянтаў</a:t>
            </a:r>
            <a:endParaRPr lang="ru-RU" b="1" dirty="0"/>
          </a:p>
        </p:txBody>
      </p:sp>
      <p:pic>
        <p:nvPicPr>
          <p:cNvPr id="3074" name="Picture 2" descr="D:\майкевич ю\проекты\скорина\для викторины\sytfhb_4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869160"/>
            <a:ext cx="2270770" cy="151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3246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2985864"/>
          </a:xfrm>
        </p:spPr>
        <p:txBody>
          <a:bodyPr/>
          <a:lstStyle/>
          <a:p>
            <a:endParaRPr lang="be-BY" dirty="0" smtClean="0">
              <a:solidFill>
                <a:schemeClr val="accent1">
                  <a:lumMod val="50000"/>
                </a:schemeClr>
              </a:solidFill>
              <a:latin typeface="Times New Roman"/>
            </a:endParaRPr>
          </a:p>
          <a:p>
            <a:r>
              <a:rPr lang="be-BY" dirty="0" smtClean="0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4</a:t>
            </a:r>
            <a:r>
              <a:rPr lang="be-BY" dirty="0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. Дзе вучыўся Францыск Скарына</a:t>
            </a:r>
            <a:r>
              <a:rPr lang="be-BY" dirty="0" smtClean="0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?</a:t>
            </a:r>
          </a:p>
          <a:p>
            <a:endParaRPr lang="ru-RU" dirty="0"/>
          </a:p>
          <a:p>
            <a:r>
              <a:rPr lang="be-BY" dirty="0">
                <a:latin typeface="Times New Roman"/>
              </a:rPr>
              <a:t>а) у </a:t>
            </a:r>
            <a:r>
              <a:rPr lang="be-BY" dirty="0" smtClean="0">
                <a:latin typeface="Times New Roman"/>
              </a:rPr>
              <a:t>Азіі</a:t>
            </a:r>
          </a:p>
          <a:p>
            <a:endParaRPr lang="ru-RU" dirty="0"/>
          </a:p>
          <a:p>
            <a:r>
              <a:rPr lang="be-BY" dirty="0">
                <a:latin typeface="Times New Roman"/>
              </a:rPr>
              <a:t>б) у Амерыцы</a:t>
            </a:r>
            <a:r>
              <a:rPr lang="be-BY" dirty="0">
                <a:solidFill>
                  <a:srgbClr val="FF0000"/>
                </a:solidFill>
                <a:latin typeface="Times New Roman"/>
              </a:rPr>
              <a:t>                  </a:t>
            </a:r>
            <a:r>
              <a:rPr lang="be-BY" dirty="0">
                <a:solidFill>
                  <a:srgbClr val="636D9D"/>
                </a:solidFill>
                <a:latin typeface="Times New Roman"/>
              </a:rPr>
              <a:t>в) </a:t>
            </a:r>
            <a:r>
              <a:rPr lang="be-BY" dirty="0">
                <a:latin typeface="Times New Roman"/>
              </a:rPr>
              <a:t>у Еўропе</a:t>
            </a:r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Блок 1. Вам </a:t>
            </a:r>
            <a:r>
              <a:rPr lang="ru-RU" b="1" dirty="0" err="1"/>
              <a:t>патрэбна</a:t>
            </a:r>
            <a:r>
              <a:rPr lang="ru-RU" b="1" dirty="0"/>
              <a:t> </a:t>
            </a:r>
            <a:r>
              <a:rPr lang="ru-RU" b="1" dirty="0" err="1"/>
              <a:t>выбраць</a:t>
            </a:r>
            <a:r>
              <a:rPr lang="ru-RU" b="1" dirty="0"/>
              <a:t> </a:t>
            </a:r>
            <a:r>
              <a:rPr lang="ru-RU" b="1" dirty="0" err="1"/>
              <a:t>правільныя</a:t>
            </a:r>
            <a:r>
              <a:rPr lang="ru-RU" b="1" dirty="0"/>
              <a:t> </a:t>
            </a:r>
            <a:r>
              <a:rPr lang="ru-RU" b="1" dirty="0" err="1"/>
              <a:t>адказы</a:t>
            </a:r>
            <a:r>
              <a:rPr lang="ru-RU" b="1" dirty="0"/>
              <a:t> </a:t>
            </a:r>
            <a:r>
              <a:rPr lang="ru-RU" b="1" dirty="0" err="1"/>
              <a:t>сярод</a:t>
            </a:r>
            <a:r>
              <a:rPr lang="ru-RU" b="1" dirty="0"/>
              <a:t> </a:t>
            </a:r>
            <a:r>
              <a:rPr lang="ru-RU" b="1" dirty="0" err="1"/>
              <a:t>варыянтаў</a:t>
            </a:r>
            <a:endParaRPr lang="ru-RU" b="1" dirty="0"/>
          </a:p>
        </p:txBody>
      </p:sp>
      <p:pic>
        <p:nvPicPr>
          <p:cNvPr id="4098" name="Picture 2" descr="D:\майкевич ю\проекты\скорина\для викторины\img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844466"/>
            <a:ext cx="2401123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6220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ru-RU" dirty="0" smtClean="0"/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5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. Якую прафесію ён атрымаў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?</a:t>
            </a:r>
          </a:p>
          <a:p>
            <a:endParaRPr lang="ru-RU" dirty="0"/>
          </a:p>
          <a:p>
            <a:r>
              <a:rPr lang="ru-RU" dirty="0"/>
              <a:t>а) </a:t>
            </a:r>
            <a:r>
              <a:rPr lang="ru-RU" dirty="0" smtClean="0"/>
              <a:t>плотніка</a:t>
            </a:r>
          </a:p>
          <a:p>
            <a:endParaRPr lang="ru-RU" dirty="0"/>
          </a:p>
          <a:p>
            <a:r>
              <a:rPr lang="ru-RU" dirty="0"/>
              <a:t>б) доктара                         в) гандляра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Блок 1. Вам </a:t>
            </a:r>
            <a:r>
              <a:rPr lang="ru-RU" b="1" dirty="0" err="1"/>
              <a:t>патрэбна</a:t>
            </a:r>
            <a:r>
              <a:rPr lang="ru-RU" b="1" dirty="0"/>
              <a:t> </a:t>
            </a:r>
            <a:r>
              <a:rPr lang="ru-RU" b="1" dirty="0" err="1"/>
              <a:t>выбраць</a:t>
            </a:r>
            <a:r>
              <a:rPr lang="ru-RU" b="1" dirty="0"/>
              <a:t> </a:t>
            </a:r>
            <a:r>
              <a:rPr lang="ru-RU" b="1" dirty="0" err="1"/>
              <a:t>правільныя</a:t>
            </a:r>
            <a:r>
              <a:rPr lang="ru-RU" b="1" dirty="0"/>
              <a:t> </a:t>
            </a:r>
            <a:r>
              <a:rPr lang="ru-RU" b="1" dirty="0" err="1"/>
              <a:t>адказы</a:t>
            </a:r>
            <a:r>
              <a:rPr lang="ru-RU" b="1" dirty="0"/>
              <a:t> </a:t>
            </a:r>
            <a:r>
              <a:rPr lang="ru-RU" b="1" dirty="0" err="1"/>
              <a:t>сярод</a:t>
            </a:r>
            <a:r>
              <a:rPr lang="ru-RU" b="1" dirty="0"/>
              <a:t> </a:t>
            </a:r>
            <a:r>
              <a:rPr lang="ru-RU" b="1" dirty="0" err="1"/>
              <a:t>варыянтаў</a:t>
            </a:r>
            <a:endParaRPr lang="ru-RU" b="1" dirty="0"/>
          </a:p>
        </p:txBody>
      </p:sp>
      <p:pic>
        <p:nvPicPr>
          <p:cNvPr id="5122" name="Picture 2" descr="D:\майкевич ю\проекты\скорина\для викторины\021540928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149080"/>
            <a:ext cx="1800200" cy="225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646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2819400"/>
            <a:ext cx="8208912" cy="2121768"/>
          </a:xfrm>
        </p:spPr>
        <p:txBody>
          <a:bodyPr/>
          <a:lstStyle/>
          <a:p>
            <a:endParaRPr lang="ru-RU" dirty="0" smtClean="0"/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6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. У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якую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эпоху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друкаваў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свае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кнігі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Скарына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?</a:t>
            </a:r>
          </a:p>
          <a:p>
            <a:endParaRPr lang="ru-RU" dirty="0"/>
          </a:p>
          <a:p>
            <a:r>
              <a:rPr lang="ru-RU" dirty="0"/>
              <a:t>а) </a:t>
            </a:r>
            <a:r>
              <a:rPr lang="ru-RU" dirty="0" err="1" smtClean="0"/>
              <a:t>Адраджэння</a:t>
            </a:r>
            <a:endParaRPr lang="ru-RU" dirty="0" smtClean="0"/>
          </a:p>
          <a:p>
            <a:endParaRPr lang="ru-RU" dirty="0"/>
          </a:p>
          <a:p>
            <a:r>
              <a:rPr lang="ru-RU" dirty="0"/>
              <a:t>б) </a:t>
            </a:r>
            <a:r>
              <a:rPr lang="ru-RU" dirty="0" err="1"/>
              <a:t>Абуджэння</a:t>
            </a:r>
            <a:r>
              <a:rPr lang="ru-RU" dirty="0"/>
              <a:t>                в) </a:t>
            </a:r>
            <a:r>
              <a:rPr lang="ru-RU" dirty="0" err="1" smtClean="0"/>
              <a:t>Аднаўлення</a:t>
            </a:r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Блок 1. Вам </a:t>
            </a:r>
            <a:r>
              <a:rPr lang="ru-RU" b="1" dirty="0" err="1"/>
              <a:t>патрэбна</a:t>
            </a:r>
            <a:r>
              <a:rPr lang="ru-RU" b="1" dirty="0"/>
              <a:t> </a:t>
            </a:r>
            <a:r>
              <a:rPr lang="ru-RU" b="1" dirty="0" err="1"/>
              <a:t>выбраць</a:t>
            </a:r>
            <a:r>
              <a:rPr lang="ru-RU" b="1" dirty="0"/>
              <a:t> </a:t>
            </a:r>
            <a:r>
              <a:rPr lang="ru-RU" b="1" dirty="0" err="1"/>
              <a:t>правільныя</a:t>
            </a:r>
            <a:r>
              <a:rPr lang="ru-RU" b="1" dirty="0"/>
              <a:t> </a:t>
            </a:r>
            <a:r>
              <a:rPr lang="ru-RU" b="1" dirty="0" err="1"/>
              <a:t>адказы</a:t>
            </a:r>
            <a:r>
              <a:rPr lang="ru-RU" b="1" dirty="0"/>
              <a:t> </a:t>
            </a:r>
            <a:r>
              <a:rPr lang="ru-RU" b="1" dirty="0" err="1"/>
              <a:t>сярод</a:t>
            </a:r>
            <a:r>
              <a:rPr lang="ru-RU" b="1" dirty="0"/>
              <a:t> </a:t>
            </a:r>
            <a:r>
              <a:rPr lang="ru-RU" b="1" dirty="0" err="1"/>
              <a:t>варыянтаў</a:t>
            </a:r>
            <a:endParaRPr lang="ru-RU" b="1" dirty="0"/>
          </a:p>
        </p:txBody>
      </p:sp>
      <p:pic>
        <p:nvPicPr>
          <p:cNvPr id="6146" name="Picture 2" descr="D:\майкевич ю\проекты\скорина\для викторины\Da-Vinci-Vitruvius_seite_si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621068"/>
            <a:ext cx="1301313" cy="1720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4411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2409800"/>
          </a:xfrm>
        </p:spPr>
        <p:txBody>
          <a:bodyPr/>
          <a:lstStyle/>
          <a:p>
            <a:endParaRPr lang="ru-RU" dirty="0" smtClean="0"/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7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. Як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называлася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першая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кніга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надрукаваная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Скарынай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?</a:t>
            </a:r>
          </a:p>
          <a:p>
            <a:endParaRPr lang="ru-RU" dirty="0"/>
          </a:p>
          <a:p>
            <a:r>
              <a:rPr lang="ru-RU" dirty="0"/>
              <a:t>а) </a:t>
            </a:r>
            <a:r>
              <a:rPr lang="ru-RU" dirty="0" err="1" smtClean="0"/>
              <a:t>Псалтыр</a:t>
            </a:r>
            <a:endParaRPr lang="ru-RU" dirty="0" smtClean="0"/>
          </a:p>
          <a:p>
            <a:endParaRPr lang="ru-RU" dirty="0"/>
          </a:p>
          <a:p>
            <a:r>
              <a:rPr lang="ru-RU" dirty="0"/>
              <a:t>б) </a:t>
            </a:r>
            <a:r>
              <a:rPr lang="ru-RU" dirty="0" err="1"/>
              <a:t>Актоіх</a:t>
            </a:r>
            <a:r>
              <a:rPr lang="ru-RU" dirty="0"/>
              <a:t>                      в) </a:t>
            </a:r>
            <a:r>
              <a:rPr lang="ru-RU" dirty="0" err="1"/>
              <a:t>Буквар</a:t>
            </a:r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Блок 1. Вам </a:t>
            </a:r>
            <a:r>
              <a:rPr lang="ru-RU" b="1" dirty="0" err="1"/>
              <a:t>патрэбна</a:t>
            </a:r>
            <a:r>
              <a:rPr lang="ru-RU" b="1" dirty="0"/>
              <a:t> </a:t>
            </a:r>
            <a:r>
              <a:rPr lang="ru-RU" b="1" dirty="0" err="1"/>
              <a:t>выбраць</a:t>
            </a:r>
            <a:r>
              <a:rPr lang="ru-RU" b="1" dirty="0"/>
              <a:t> </a:t>
            </a:r>
            <a:r>
              <a:rPr lang="ru-RU" b="1" dirty="0" err="1"/>
              <a:t>правільныя</a:t>
            </a:r>
            <a:r>
              <a:rPr lang="ru-RU" b="1" dirty="0"/>
              <a:t> </a:t>
            </a:r>
            <a:r>
              <a:rPr lang="ru-RU" b="1" dirty="0" err="1"/>
              <a:t>адказы</a:t>
            </a:r>
            <a:r>
              <a:rPr lang="ru-RU" b="1" dirty="0"/>
              <a:t> </a:t>
            </a:r>
            <a:r>
              <a:rPr lang="ru-RU" b="1" dirty="0" err="1"/>
              <a:t>сярод</a:t>
            </a:r>
            <a:r>
              <a:rPr lang="ru-RU" b="1" dirty="0"/>
              <a:t> </a:t>
            </a:r>
            <a:r>
              <a:rPr lang="ru-RU" b="1" dirty="0" err="1"/>
              <a:t>варыянтаў</a:t>
            </a:r>
            <a:endParaRPr lang="ru-RU" b="1" dirty="0"/>
          </a:p>
        </p:txBody>
      </p:sp>
      <p:pic>
        <p:nvPicPr>
          <p:cNvPr id="7170" name="Picture 2" descr="D:\майкевич ю\проекты\скорина\для викторины\skorin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365104"/>
            <a:ext cx="1327274" cy="2062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2682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2841848"/>
          </a:xfrm>
        </p:spPr>
        <p:txBody>
          <a:bodyPr/>
          <a:lstStyle/>
          <a:p>
            <a:endParaRPr lang="ru-RU" dirty="0" smtClean="0"/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8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.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Кнігі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якой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тэматыкі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выдаваў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Скарына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?</a:t>
            </a:r>
          </a:p>
          <a:p>
            <a:endParaRPr lang="ru-RU" dirty="0"/>
          </a:p>
          <a:p>
            <a:r>
              <a:rPr lang="ru-RU" dirty="0"/>
              <a:t>а) </a:t>
            </a:r>
            <a:r>
              <a:rPr lang="ru-RU" dirty="0" err="1" smtClean="0"/>
              <a:t>медыцынскія</a:t>
            </a:r>
            <a:endParaRPr lang="ru-RU" dirty="0" smtClean="0"/>
          </a:p>
          <a:p>
            <a:endParaRPr lang="ru-RU" dirty="0"/>
          </a:p>
          <a:p>
            <a:r>
              <a:rPr lang="ru-RU" dirty="0"/>
              <a:t>б) </a:t>
            </a:r>
            <a:r>
              <a:rPr lang="ru-RU" dirty="0" err="1"/>
              <a:t>біблейскія</a:t>
            </a:r>
            <a:r>
              <a:rPr lang="ru-RU" dirty="0"/>
              <a:t>                     в) </a:t>
            </a:r>
            <a:r>
              <a:rPr lang="ru-RU" dirty="0" err="1"/>
              <a:t>п’есы</a:t>
            </a:r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Блок 1. Вам </a:t>
            </a:r>
            <a:r>
              <a:rPr lang="ru-RU" b="1" dirty="0" err="1"/>
              <a:t>патрэбна</a:t>
            </a:r>
            <a:r>
              <a:rPr lang="ru-RU" b="1" dirty="0"/>
              <a:t> </a:t>
            </a:r>
            <a:r>
              <a:rPr lang="ru-RU" b="1" dirty="0" err="1"/>
              <a:t>выбраць</a:t>
            </a:r>
            <a:r>
              <a:rPr lang="ru-RU" b="1" dirty="0"/>
              <a:t> </a:t>
            </a:r>
            <a:r>
              <a:rPr lang="ru-RU" b="1" dirty="0" err="1"/>
              <a:t>правільныя</a:t>
            </a:r>
            <a:r>
              <a:rPr lang="ru-RU" b="1" dirty="0"/>
              <a:t> </a:t>
            </a:r>
            <a:r>
              <a:rPr lang="ru-RU" b="1" dirty="0" err="1"/>
              <a:t>адказы</a:t>
            </a:r>
            <a:r>
              <a:rPr lang="ru-RU" b="1" dirty="0"/>
              <a:t> </a:t>
            </a:r>
            <a:r>
              <a:rPr lang="ru-RU" b="1" dirty="0" err="1"/>
              <a:t>сярод</a:t>
            </a:r>
            <a:r>
              <a:rPr lang="ru-RU" b="1" dirty="0"/>
              <a:t> </a:t>
            </a:r>
            <a:r>
              <a:rPr lang="ru-RU" b="1" dirty="0" err="1"/>
              <a:t>варыянтаў</a:t>
            </a:r>
            <a:endParaRPr lang="ru-RU" b="1" dirty="0"/>
          </a:p>
        </p:txBody>
      </p:sp>
      <p:pic>
        <p:nvPicPr>
          <p:cNvPr id="8194" name="Picture 2" descr="D:\майкевич ю\проекты\скорина\для викторины\000053__68890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79" r="8736" b="7353"/>
          <a:stretch/>
        </p:blipFill>
        <p:spPr bwMode="auto">
          <a:xfrm>
            <a:off x="4211960" y="4365104"/>
            <a:ext cx="1519961" cy="2028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6625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2996952"/>
            <a:ext cx="7992888" cy="2880320"/>
          </a:xfrm>
        </p:spPr>
        <p:txBody>
          <a:bodyPr numCol="2">
            <a:normAutofit/>
          </a:bodyPr>
          <a:lstStyle/>
          <a:p>
            <a:r>
              <a:rPr lang="be-BY" dirty="0">
                <a:latin typeface="Times New Roman"/>
              </a:rPr>
              <a:t>а) </a:t>
            </a:r>
            <a:r>
              <a:rPr lang="be-BY" dirty="0" smtClean="0">
                <a:latin typeface="Times New Roman"/>
              </a:rPr>
              <a:t>гудба</a:t>
            </a:r>
            <a:endParaRPr lang="ru-RU" dirty="0"/>
          </a:p>
          <a:p>
            <a:r>
              <a:rPr lang="be-BY" dirty="0">
                <a:latin typeface="Times New Roman"/>
              </a:rPr>
              <a:t/>
            </a:r>
            <a:br>
              <a:rPr lang="be-BY" dirty="0">
                <a:latin typeface="Times New Roman"/>
              </a:rPr>
            </a:br>
            <a:r>
              <a:rPr lang="be-BY" dirty="0">
                <a:latin typeface="Times New Roman"/>
              </a:rPr>
              <a:t>б) пр</a:t>
            </a:r>
            <a:r>
              <a:rPr lang="ru-RU" dirty="0" err="1" smtClean="0">
                <a:latin typeface="Times New Roman"/>
              </a:rPr>
              <a:t>иповесть</a:t>
            </a:r>
            <a:endParaRPr lang="ru-RU" dirty="0" smtClean="0">
              <a:latin typeface="Times New Roman"/>
            </a:endParaRPr>
          </a:p>
          <a:p>
            <a:r>
              <a:rPr lang="be-BY" dirty="0">
                <a:latin typeface="Times New Roman"/>
              </a:rPr>
              <a:t/>
            </a:r>
            <a:br>
              <a:rPr lang="be-BY" dirty="0">
                <a:latin typeface="Times New Roman"/>
              </a:rPr>
            </a:br>
            <a:r>
              <a:rPr lang="be-BY" dirty="0">
                <a:latin typeface="Times New Roman"/>
              </a:rPr>
              <a:t>в) </a:t>
            </a:r>
            <a:r>
              <a:rPr lang="be-BY" dirty="0" smtClean="0">
                <a:latin typeface="Times New Roman"/>
              </a:rPr>
              <a:t>покраса</a:t>
            </a:r>
            <a:endParaRPr lang="ru-RU" dirty="0"/>
          </a:p>
          <a:p>
            <a:r>
              <a:rPr lang="be-BY" dirty="0">
                <a:latin typeface="Times New Roman"/>
              </a:rPr>
              <a:t/>
            </a:r>
            <a:br>
              <a:rPr lang="be-BY" dirty="0">
                <a:latin typeface="Times New Roman"/>
              </a:rPr>
            </a:br>
            <a:r>
              <a:rPr lang="be-BY" dirty="0">
                <a:latin typeface="Times New Roman"/>
              </a:rPr>
              <a:t>г) </a:t>
            </a:r>
            <a:r>
              <a:rPr lang="be-BY" dirty="0" smtClean="0">
                <a:latin typeface="Times New Roman"/>
              </a:rPr>
              <a:t>посполу</a:t>
            </a:r>
            <a:endParaRPr lang="ru-RU" dirty="0"/>
          </a:p>
          <a:p>
            <a:r>
              <a:rPr lang="be-BY" dirty="0">
                <a:latin typeface="Times New Roman"/>
              </a:rPr>
              <a:t/>
            </a:r>
            <a:br>
              <a:rPr lang="be-BY" dirty="0">
                <a:latin typeface="Times New Roman"/>
              </a:rPr>
            </a:br>
            <a:r>
              <a:rPr lang="be-BY" dirty="0">
                <a:latin typeface="Times New Roman"/>
              </a:rPr>
              <a:t>д) </a:t>
            </a:r>
            <a:r>
              <a:rPr lang="be-BY" dirty="0" smtClean="0">
                <a:latin typeface="Times New Roman"/>
              </a:rPr>
              <a:t>рекомый</a:t>
            </a:r>
            <a:endParaRPr lang="ru-RU" dirty="0"/>
          </a:p>
          <a:p>
            <a:r>
              <a:rPr lang="be-BY" dirty="0">
                <a:latin typeface="Times New Roman"/>
              </a:rPr>
              <a:t/>
            </a:r>
            <a:br>
              <a:rPr lang="be-BY" dirty="0">
                <a:latin typeface="Times New Roman"/>
              </a:rPr>
            </a:br>
            <a:r>
              <a:rPr lang="be-BY" dirty="0">
                <a:latin typeface="Times New Roman"/>
              </a:rPr>
              <a:t>е) </a:t>
            </a:r>
            <a:r>
              <a:rPr lang="be-BY" dirty="0" smtClean="0">
                <a:latin typeface="Times New Roman"/>
              </a:rPr>
              <a:t>розмоитый</a:t>
            </a:r>
            <a:endParaRPr lang="ru-RU" dirty="0"/>
          </a:p>
          <a:p>
            <a:r>
              <a:rPr lang="be-BY" dirty="0">
                <a:latin typeface="Times New Roman"/>
              </a:rPr>
              <a:t/>
            </a:r>
            <a:br>
              <a:rPr lang="be-BY" dirty="0">
                <a:latin typeface="Times New Roman"/>
              </a:rPr>
            </a:br>
            <a:r>
              <a:rPr lang="be-BY" dirty="0">
                <a:latin typeface="Times New Roman"/>
              </a:rPr>
              <a:t>ё) </a:t>
            </a:r>
            <a:r>
              <a:rPr lang="be-BY" dirty="0" smtClean="0">
                <a:latin typeface="Times New Roman"/>
              </a:rPr>
              <a:t>противность</a:t>
            </a:r>
            <a:endParaRPr lang="ru-RU" dirty="0"/>
          </a:p>
          <a:p>
            <a:r>
              <a:rPr lang="be-BY" dirty="0">
                <a:latin typeface="Times New Roman"/>
              </a:rPr>
              <a:t/>
            </a:r>
            <a:br>
              <a:rPr lang="be-BY" dirty="0">
                <a:latin typeface="Times New Roman"/>
              </a:rPr>
            </a:br>
            <a:r>
              <a:rPr lang="be-BY" dirty="0">
                <a:latin typeface="Times New Roman"/>
              </a:rPr>
              <a:t>ж) </a:t>
            </a:r>
            <a:r>
              <a:rPr lang="be-BY" dirty="0" smtClean="0">
                <a:latin typeface="Times New Roman"/>
              </a:rPr>
              <a:t>побитие</a:t>
            </a:r>
            <a:endParaRPr lang="ru-RU" dirty="0"/>
          </a:p>
          <a:p>
            <a:r>
              <a:rPr lang="be-BY" dirty="0">
                <a:latin typeface="Times New Roman"/>
              </a:rPr>
              <a:t/>
            </a:r>
            <a:br>
              <a:rPr lang="be-BY" dirty="0">
                <a:latin typeface="Times New Roman"/>
              </a:rPr>
            </a:br>
            <a:r>
              <a:rPr lang="be-BY" dirty="0">
                <a:latin typeface="Times New Roman"/>
              </a:rPr>
              <a:t>з) </a:t>
            </a:r>
            <a:r>
              <a:rPr lang="be-BY" dirty="0" smtClean="0">
                <a:latin typeface="Times New Roman"/>
              </a:rPr>
              <a:t>агнец</a:t>
            </a:r>
            <a:endParaRPr lang="ru-RU" dirty="0"/>
          </a:p>
          <a:p>
            <a:r>
              <a:rPr lang="be-BY" sz="1050" dirty="0">
                <a:latin typeface="Times New Roman"/>
                <a:ea typeface="Calibri"/>
              </a:rPr>
              <a:t/>
            </a:r>
            <a:br>
              <a:rPr lang="be-BY" sz="1050" dirty="0">
                <a:latin typeface="Times New Roman"/>
                <a:ea typeface="Calibri"/>
              </a:rPr>
            </a:br>
            <a:r>
              <a:rPr lang="be-BY" dirty="0">
                <a:latin typeface="Times New Roman"/>
                <a:ea typeface="Calibri"/>
              </a:rPr>
              <a:t>і) </a:t>
            </a:r>
            <a:r>
              <a:rPr lang="be-BY" dirty="0" smtClean="0">
                <a:latin typeface="Times New Roman"/>
                <a:ea typeface="Calibri"/>
              </a:rPr>
              <a:t>женяся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Блок 2. Вам </a:t>
            </a:r>
            <a:r>
              <a:rPr lang="ru-RU" b="1" dirty="0" err="1"/>
              <a:t>прапануецца</a:t>
            </a:r>
            <a:r>
              <a:rPr lang="ru-RU" b="1" dirty="0"/>
              <a:t> </a:t>
            </a:r>
            <a:r>
              <a:rPr lang="ru-RU" b="1" dirty="0" err="1" smtClean="0"/>
              <a:t>перакласці</a:t>
            </a:r>
            <a:r>
              <a:rPr lang="ru-RU" b="1" dirty="0" smtClean="0"/>
              <a:t> </a:t>
            </a:r>
            <a:r>
              <a:rPr lang="ru-RU" b="1" dirty="0" err="1"/>
              <a:t>словы</a:t>
            </a:r>
            <a:r>
              <a:rPr lang="ru-RU" b="1" dirty="0"/>
              <a:t> на </a:t>
            </a:r>
            <a:r>
              <a:rPr lang="ru-RU" b="1" dirty="0" err="1"/>
              <a:t>сучасную</a:t>
            </a:r>
            <a:r>
              <a:rPr lang="ru-RU" b="1" dirty="0"/>
              <a:t> </a:t>
            </a:r>
            <a:r>
              <a:rPr lang="ru-RU" b="1" dirty="0" err="1"/>
              <a:t>беларускую</a:t>
            </a:r>
            <a:r>
              <a:rPr lang="ru-RU" b="1" dirty="0"/>
              <a:t> </a:t>
            </a:r>
            <a:r>
              <a:rPr lang="ru-RU" b="1" dirty="0" err="1"/>
              <a:t>мову</a:t>
            </a:r>
            <a:r>
              <a:rPr lang="ru-RU" b="1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254498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381000"/>
            <a:ext cx="8640960" cy="1752600"/>
          </a:xfrm>
        </p:spPr>
        <p:txBody>
          <a:bodyPr>
            <a:normAutofit fontScale="90000"/>
          </a:bodyPr>
          <a:lstStyle/>
          <a:p>
            <a:r>
              <a:rPr lang="be-BY" sz="4400" b="1" dirty="0">
                <a:latin typeface="Times New Roman"/>
                <a:ea typeface="Calibri"/>
              </a:rPr>
              <a:t>Блок 3. </a:t>
            </a:r>
            <a:r>
              <a:rPr lang="be-BY" sz="4400" b="1" dirty="0" smtClean="0">
                <a:latin typeface="Times New Roman"/>
                <a:ea typeface="Calibri"/>
              </a:rPr>
              <a:t>У кнігах патрэбна знайсці </a:t>
            </a:r>
            <a:r>
              <a:rPr lang="be-BY" sz="4400" b="1" dirty="0">
                <a:latin typeface="Times New Roman"/>
                <a:ea typeface="Calibri"/>
              </a:rPr>
              <a:t>старонкі, прысвечаныя Ф</a:t>
            </a:r>
            <a:r>
              <a:rPr lang="be-BY" sz="4400" b="1" dirty="0" smtClean="0">
                <a:latin typeface="Times New Roman"/>
                <a:ea typeface="Calibri"/>
              </a:rPr>
              <a:t>. Скарыне </a:t>
            </a:r>
            <a:endParaRPr lang="ru-RU" b="1" dirty="0"/>
          </a:p>
        </p:txBody>
      </p:sp>
      <p:pic>
        <p:nvPicPr>
          <p:cNvPr id="9218" name="Picture 2" descr="D:\майкевич ю\проекты\скорина\для викторины\440px-Francišak_Skaryn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4540" y="2852936"/>
            <a:ext cx="2249587" cy="3497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6441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2819400"/>
            <a:ext cx="8568952" cy="3057872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dirty="0" smtClean="0"/>
              <a:t>1) Век </a:t>
            </a:r>
            <a:r>
              <a:rPr lang="ru-RU" dirty="0" err="1"/>
              <a:t>жыві</a:t>
            </a:r>
            <a:r>
              <a:rPr lang="ru-RU" dirty="0" smtClean="0"/>
              <a:t>, </a:t>
            </a:r>
            <a:r>
              <a:rPr lang="ru-RU" dirty="0" err="1">
                <a:solidFill>
                  <a:srgbClr val="FF0000"/>
                </a:solidFill>
              </a:rPr>
              <a:t>дужэюць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рукі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</a:p>
          <a:p>
            <a:r>
              <a:rPr lang="ru-RU" dirty="0" smtClean="0"/>
              <a:t>2</a:t>
            </a:r>
            <a:r>
              <a:rPr lang="ru-RU" dirty="0"/>
              <a:t>) </a:t>
            </a:r>
            <a:r>
              <a:rPr lang="ru-RU" dirty="0" err="1"/>
              <a:t>Чалавек</a:t>
            </a:r>
            <a:r>
              <a:rPr lang="ru-RU" dirty="0"/>
              <a:t> </a:t>
            </a:r>
            <a:r>
              <a:rPr lang="ru-RU" dirty="0" err="1" smtClean="0"/>
              <a:t>невучоны</a:t>
            </a:r>
            <a:r>
              <a:rPr lang="ru-RU" dirty="0" smtClean="0"/>
              <a:t>, </a:t>
            </a:r>
            <a:r>
              <a:rPr lang="ru-RU" dirty="0">
                <a:solidFill>
                  <a:srgbClr val="FF0000"/>
                </a:solidFill>
              </a:rPr>
              <a:t>той – як </a:t>
            </a:r>
            <a:r>
              <a:rPr lang="be-BY" dirty="0" smtClean="0">
                <a:solidFill>
                  <a:srgbClr val="FF0000"/>
                </a:solidFill>
              </a:rPr>
              <a:t>бязрукі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ru-RU" dirty="0" smtClean="0"/>
              <a:t> 3</a:t>
            </a:r>
            <a:r>
              <a:rPr lang="ru-RU" dirty="0"/>
              <a:t>) </a:t>
            </a:r>
            <a:r>
              <a:rPr lang="ru-RU" dirty="0" err="1"/>
              <a:t>Вучыцца</a:t>
            </a:r>
            <a:r>
              <a:rPr lang="ru-RU" dirty="0"/>
              <a:t> </a:t>
            </a:r>
            <a:r>
              <a:rPr lang="ru-RU" dirty="0" err="1" smtClean="0"/>
              <a:t>ніколі</a:t>
            </a:r>
            <a:r>
              <a:rPr lang="ru-RU" dirty="0" smtClean="0"/>
              <a:t> </a:t>
            </a:r>
            <a:r>
              <a:rPr lang="ru-RU" dirty="0">
                <a:solidFill>
                  <a:srgbClr val="FF0000"/>
                </a:solidFill>
              </a:rPr>
              <a:t>не </a:t>
            </a:r>
            <a:r>
              <a:rPr lang="ru-RU" dirty="0" err="1" smtClean="0">
                <a:solidFill>
                  <a:srgbClr val="FF0000"/>
                </a:solidFill>
              </a:rPr>
              <a:t>насіць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</a:p>
          <a:p>
            <a:r>
              <a:rPr lang="ru-RU" dirty="0" smtClean="0"/>
              <a:t>4</a:t>
            </a:r>
            <a:r>
              <a:rPr lang="ru-RU" dirty="0"/>
              <a:t>) </a:t>
            </a:r>
            <a:r>
              <a:rPr lang="ru-RU" dirty="0" err="1"/>
              <a:t>Навуку</a:t>
            </a:r>
            <a:r>
              <a:rPr lang="ru-RU" dirty="0"/>
              <a:t> за </a:t>
            </a:r>
            <a:r>
              <a:rPr lang="ru-RU" dirty="0" err="1" smtClean="0"/>
              <a:t>плячамі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FF0000"/>
                </a:solidFill>
              </a:rPr>
              <a:t>не </a:t>
            </a:r>
            <a:r>
              <a:rPr lang="ru-RU" dirty="0" err="1">
                <a:solidFill>
                  <a:srgbClr val="FF0000"/>
                </a:solidFill>
              </a:rPr>
              <a:t>позна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  <a:endParaRPr lang="ru-RU" dirty="0">
              <a:solidFill>
                <a:srgbClr val="FF0000"/>
              </a:solidFill>
            </a:endParaRPr>
          </a:p>
          <a:p>
            <a:r>
              <a:rPr lang="ru-RU" dirty="0" smtClean="0"/>
              <a:t>5</a:t>
            </a:r>
            <a:r>
              <a:rPr lang="ru-RU" dirty="0"/>
              <a:t>) Ад </a:t>
            </a:r>
            <a:r>
              <a:rPr lang="ru-RU" dirty="0" err="1" smtClean="0"/>
              <a:t>навукі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FF0000"/>
                </a:solidFill>
              </a:rPr>
              <a:t>век </a:t>
            </a:r>
            <a:r>
              <a:rPr lang="ru-RU" dirty="0" err="1">
                <a:solidFill>
                  <a:srgbClr val="FF0000"/>
                </a:solidFill>
              </a:rPr>
              <a:t>вучыся</a:t>
            </a:r>
            <a:r>
              <a:rPr lang="ru-RU" dirty="0">
                <a:solidFill>
                  <a:srgbClr val="FF0000"/>
                </a:solidFill>
              </a:rPr>
              <a:t>.</a:t>
            </a:r>
          </a:p>
          <a:p>
            <a:r>
              <a:rPr lang="ru-RU" dirty="0" smtClean="0"/>
              <a:t>6</a:t>
            </a:r>
            <a:r>
              <a:rPr lang="ru-RU" dirty="0"/>
              <a:t>) Да </a:t>
            </a:r>
            <a:r>
              <a:rPr lang="ru-RU" dirty="0" err="1"/>
              <a:t>чаго</a:t>
            </a:r>
            <a:r>
              <a:rPr lang="ru-RU" dirty="0"/>
              <a:t> не </a:t>
            </a:r>
            <a:r>
              <a:rPr lang="ru-RU" dirty="0" err="1"/>
              <a:t>дойдзеш</a:t>
            </a:r>
            <a:r>
              <a:rPr lang="ru-RU" dirty="0"/>
              <a:t>, </a:t>
            </a:r>
            <a:r>
              <a:rPr lang="ru-RU" dirty="0" smtClean="0">
                <a:solidFill>
                  <a:srgbClr val="FF0000"/>
                </a:solidFill>
              </a:rPr>
              <a:t>як </a:t>
            </a:r>
            <a:r>
              <a:rPr lang="ru-RU" dirty="0" err="1">
                <a:solidFill>
                  <a:srgbClr val="FF0000"/>
                </a:solidFill>
              </a:rPr>
              <a:t>тапор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нетачоны</a:t>
            </a:r>
            <a:r>
              <a:rPr lang="ru-RU" dirty="0">
                <a:solidFill>
                  <a:srgbClr val="FF0000"/>
                </a:solidFill>
              </a:rPr>
              <a:t>.</a:t>
            </a:r>
          </a:p>
          <a:p>
            <a:r>
              <a:rPr lang="ru-RU" dirty="0" smtClean="0"/>
              <a:t>7</a:t>
            </a:r>
            <a:r>
              <a:rPr lang="ru-RU" dirty="0"/>
              <a:t>) </a:t>
            </a:r>
            <a:r>
              <a:rPr lang="ru-RU" dirty="0" err="1"/>
              <a:t>Хто</a:t>
            </a:r>
            <a:r>
              <a:rPr lang="ru-RU" dirty="0"/>
              <a:t> без </a:t>
            </a:r>
            <a:r>
              <a:rPr lang="ru-RU" dirty="0" err="1"/>
              <a:t>навукі</a:t>
            </a:r>
            <a:r>
              <a:rPr lang="ru-RU" dirty="0"/>
              <a:t>, </a:t>
            </a:r>
            <a:r>
              <a:rPr lang="ru-RU" dirty="0">
                <a:solidFill>
                  <a:srgbClr val="FF0000"/>
                </a:solidFill>
              </a:rPr>
              <a:t>а жыць </a:t>
            </a:r>
            <a:r>
              <a:rPr lang="ru-RU" dirty="0" err="1">
                <a:solidFill>
                  <a:srgbClr val="FF0000"/>
                </a:solidFill>
              </a:rPr>
              <a:t>вучыць</a:t>
            </a:r>
            <a:r>
              <a:rPr lang="ru-RU" dirty="0">
                <a:solidFill>
                  <a:srgbClr val="FF0000"/>
                </a:solidFill>
              </a:rPr>
              <a:t>.</a:t>
            </a:r>
          </a:p>
          <a:p>
            <a:r>
              <a:rPr lang="ru-RU" dirty="0" smtClean="0"/>
              <a:t>8</a:t>
            </a:r>
            <a:r>
              <a:rPr lang="ru-RU" dirty="0"/>
              <a:t>) </a:t>
            </a:r>
            <a:r>
              <a:rPr lang="ru-RU" dirty="0" err="1"/>
              <a:t>Навука</a:t>
            </a:r>
            <a:r>
              <a:rPr lang="ru-RU" dirty="0"/>
              <a:t> не </a:t>
            </a:r>
            <a:r>
              <a:rPr lang="ru-RU" dirty="0" err="1"/>
              <a:t>мучыць</a:t>
            </a:r>
            <a:r>
              <a:rPr lang="ru-RU" dirty="0"/>
              <a:t>, </a:t>
            </a:r>
            <a:r>
              <a:rPr lang="ru-RU" dirty="0">
                <a:solidFill>
                  <a:srgbClr val="FF0000"/>
                </a:solidFill>
              </a:rPr>
              <a:t>тое ў </a:t>
            </a:r>
            <a:r>
              <a:rPr lang="ru-RU" dirty="0" err="1">
                <a:solidFill>
                  <a:srgbClr val="FF0000"/>
                </a:solidFill>
              </a:rPr>
              <a:t>кніжцы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знойдзеш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3400" b="1" dirty="0" smtClean="0"/>
              <a:t>Блок 4. Конкурс </a:t>
            </a:r>
            <a:r>
              <a:rPr lang="ru-RU" sz="3400" b="1" dirty="0"/>
              <a:t>«</a:t>
            </a:r>
            <a:r>
              <a:rPr lang="ru-RU" sz="3400" b="1" dirty="0" err="1"/>
              <a:t>Прыказкі</a:t>
            </a:r>
            <a:r>
              <a:rPr lang="ru-RU" sz="3400" b="1" dirty="0"/>
              <a:t>». </a:t>
            </a:r>
            <a:r>
              <a:rPr lang="ru-RU" sz="3400" b="1" dirty="0" err="1"/>
              <a:t>Неабходна</a:t>
            </a:r>
            <a:r>
              <a:rPr lang="ru-RU" sz="3400" b="1" dirty="0"/>
              <a:t> </a:t>
            </a:r>
            <a:r>
              <a:rPr lang="ru-RU" sz="3400" b="1" dirty="0" err="1"/>
              <a:t>сабраць</a:t>
            </a:r>
            <a:r>
              <a:rPr lang="ru-RU" sz="3400" b="1" dirty="0"/>
              <a:t> </a:t>
            </a:r>
            <a:r>
              <a:rPr lang="ru-RU" sz="3400" b="1" dirty="0" err="1"/>
              <a:t>часткі</a:t>
            </a:r>
            <a:r>
              <a:rPr lang="ru-RU" sz="3400" b="1" dirty="0"/>
              <a:t> </a:t>
            </a:r>
            <a:r>
              <a:rPr lang="ru-RU" sz="3400" b="1" dirty="0" err="1"/>
              <a:t>прыказак</a:t>
            </a:r>
            <a:r>
              <a:rPr lang="ru-RU" sz="3400" b="1" dirty="0"/>
              <a:t> </a:t>
            </a:r>
            <a:r>
              <a:rPr lang="ru-RU" sz="3400" b="1" dirty="0" err="1" smtClean="0"/>
              <a:t>правільна</a:t>
            </a:r>
            <a:endParaRPr lang="ru-RU" sz="3400" b="1" dirty="0"/>
          </a:p>
        </p:txBody>
      </p:sp>
    </p:spTree>
    <p:extLst>
      <p:ext uri="{BB962C8B-B14F-4D97-AF65-F5344CB8AC3E}">
        <p14:creationId xmlns:p14="http://schemas.microsoft.com/office/powerpoint/2010/main" val="326347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be-BY" sz="4400" b="1" dirty="0">
                <a:latin typeface="Times New Roman"/>
                <a:ea typeface="Calibri"/>
              </a:rPr>
              <a:t>Блок 5. </a:t>
            </a:r>
            <a:r>
              <a:rPr lang="be-BY" sz="4400" b="1" dirty="0" smtClean="0">
                <a:latin typeface="Times New Roman"/>
                <a:ea typeface="Calibri"/>
              </a:rPr>
              <a:t>Бліц-віктарына </a:t>
            </a:r>
            <a:endParaRPr lang="ru-RU" b="1" dirty="0"/>
          </a:p>
        </p:txBody>
      </p:sp>
      <p:pic>
        <p:nvPicPr>
          <p:cNvPr id="10242" name="Picture 2" descr="D:\майкевич ю\проекты\скорина\для викторины\26d0db7e875c7fb2826b3341ec4f6c4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914979"/>
            <a:ext cx="3816424" cy="3530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486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7020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195</TotalTime>
  <Words>353</Words>
  <Application>Microsoft Office PowerPoint</Application>
  <PresentationFormat>Экран (4:3)</PresentationFormat>
  <Paragraphs>81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Официальная</vt:lpstr>
      <vt:lpstr>Францыск Скарына і яго час</vt:lpstr>
      <vt:lpstr>Блок 1. Вам патрэбна выбраць правільныя адказы сярод варыянтаў</vt:lpstr>
      <vt:lpstr>Блок 1. Вам патрэбна выбраць правільныя адказы сярод варыянтаў</vt:lpstr>
      <vt:lpstr>Блок 1. Вам патрэбна выбраць правільныя адказы сярод варыянтаў</vt:lpstr>
      <vt:lpstr>Блок 1. Вам патрэбна выбраць правільныя адказы сярод варыянтаў</vt:lpstr>
      <vt:lpstr>Блок 1. Вам патрэбна выбраць правільныя адказы сярод варыянтаў</vt:lpstr>
      <vt:lpstr>Блок 1. Вам патрэбна выбраць правільныя адказы сярод варыянтаў</vt:lpstr>
      <vt:lpstr>Блок 1. Вам патрэбна выбраць правільныя адказы сярод варыянтаў</vt:lpstr>
      <vt:lpstr>Блок 1. Вам патрэбна выбраць правільныя адказы сярод варыянтаў</vt:lpstr>
      <vt:lpstr>Блок 2. Вам прапануецца перакласці словы на сучасную беларускую мову:</vt:lpstr>
      <vt:lpstr>Блок 3. У кнігах патрэбна знайсці старонкі, прысвечаныя Ф. Скарыне </vt:lpstr>
      <vt:lpstr>Блок 4. Конкурс «Прыказкі». Неабходна сабраць часткі прыказак правільна</vt:lpstr>
      <vt:lpstr>Блок 5. Бліц-віктарына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Методист</dc:creator>
  <cp:lastModifiedBy>Пользователь</cp:lastModifiedBy>
  <cp:revision>16</cp:revision>
  <cp:lastPrinted>2016-12-07T14:08:43Z</cp:lastPrinted>
  <dcterms:created xsi:type="dcterms:W3CDTF">2016-10-18T10:13:49Z</dcterms:created>
  <dcterms:modified xsi:type="dcterms:W3CDTF">2017-03-06T11:05:05Z</dcterms:modified>
</cp:coreProperties>
</file>